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14290"/>
            <a:ext cx="7286676" cy="6429420"/>
          </a:xfrm>
        </p:spPr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Устное собеседование по русскому языку состоит из четырёх заданий.</a:t>
            </a:r>
          </a:p>
          <a:p>
            <a:pPr fontAlgn="base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чтение вслух небольшого текста. Время на подготовку – 2 минуты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ыразительное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чтение вслух текста научно - публицистического стиля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задании 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предлагается пересказать прочитанный текст, дополнив его высказыванием. Время на подготовку – 1 минута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(Пересказ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текста с привлечением дополнительной информации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задании 3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предлагается выбрать один из трёх предложенных вариантов беседы: описание фотографии, повествование на основе жизненного опыта, рассуждение по одной из сформулированных проблем. Время на подготовку – 1 минута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(Тематическое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монологическое высказывание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задании 4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(диалог) Вам предстоит поучаствовать в беседе по теме предыдущего задания.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частие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диалоге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Общее время Вашего ответа (включая время на подготовку) –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минут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Всё время ответа ведётся аудио - и видеозапись.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\Desktop\инструкц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77270"/>
            <a:ext cx="6929486" cy="6195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\Desktop\задание 1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85728"/>
            <a:ext cx="4754897" cy="3115934"/>
          </a:xfrm>
          <a:prstGeom prst="rect">
            <a:avLst/>
          </a:prstGeom>
          <a:noFill/>
        </p:spPr>
      </p:pic>
      <p:pic>
        <p:nvPicPr>
          <p:cNvPr id="2051" name="Picture 3" descr="D:\Document\Desktop\текст к зад 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429000"/>
            <a:ext cx="4840657" cy="3249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\Desktop\задание 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1147" y="642918"/>
            <a:ext cx="6956353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\Desktop\задание 3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4498" y="1285861"/>
            <a:ext cx="6620374" cy="3424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cument\Desktop\задание 3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8110" y="142853"/>
            <a:ext cx="3767943" cy="2928958"/>
          </a:xfrm>
          <a:prstGeom prst="rect">
            <a:avLst/>
          </a:prstGeom>
          <a:noFill/>
        </p:spPr>
      </p:pic>
      <p:pic>
        <p:nvPicPr>
          <p:cNvPr id="5123" name="Picture 3" descr="D:\Document\Desktop\задание 3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286124"/>
            <a:ext cx="4602435" cy="1753309"/>
          </a:xfrm>
          <a:prstGeom prst="rect">
            <a:avLst/>
          </a:prstGeom>
          <a:noFill/>
        </p:spPr>
      </p:pic>
      <p:pic>
        <p:nvPicPr>
          <p:cNvPr id="5124" name="Picture 4" descr="D:\Document\Desktop\задание 3-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929198"/>
            <a:ext cx="4640551" cy="1534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cument\Desktop\задание 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5441" y="3000372"/>
            <a:ext cx="6639964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147</Words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</cp:lastModifiedBy>
  <cp:revision>9</cp:revision>
  <dcterms:created xsi:type="dcterms:W3CDTF">2015-09-26T05:27:47Z</dcterms:created>
  <dcterms:modified xsi:type="dcterms:W3CDTF">2017-11-01T13:59:46Z</dcterms:modified>
</cp:coreProperties>
</file>