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Критерии оценивания устной части ОГЭ по русскому языку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D:\Document\Desktop\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500306"/>
            <a:ext cx="657229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\Desktop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736"/>
            <a:ext cx="6786610" cy="514353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Критерии оценивания устной части ОГЭ по русскому языку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\Desktop\таблица 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360488"/>
            <a:ext cx="6643734" cy="497346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Критерии оценивания устной части ОГЭ по русскому языку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71612"/>
            <a:ext cx="59293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Критерии оценивания устной части ОГЭ по русскому языку</a:t>
            </a:r>
            <a:endParaRPr lang="ru-RU" dirty="0"/>
          </a:p>
        </p:txBody>
      </p:sp>
      <p:pic>
        <p:nvPicPr>
          <p:cNvPr id="4099" name="Picture 3" descr="D:\Document\Desktop\таблица 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786322"/>
            <a:ext cx="6072230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Критерии оценивания устной части ОГЭ по русскому языку</a:t>
            </a:r>
            <a:endParaRPr lang="ru-RU" dirty="0"/>
          </a:p>
        </p:txBody>
      </p:sp>
      <p:pic>
        <p:nvPicPr>
          <p:cNvPr id="5124" name="Picture 4" descr="D:\Document\Desktop\таблица 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357298"/>
            <a:ext cx="5072098" cy="3429024"/>
          </a:xfrm>
          <a:prstGeom prst="rect">
            <a:avLst/>
          </a:prstGeom>
          <a:noFill/>
        </p:spPr>
      </p:pic>
      <p:pic>
        <p:nvPicPr>
          <p:cNvPr id="5125" name="Picture 5" descr="D:\Document\Desktop\таблица 6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827849"/>
            <a:ext cx="4786346" cy="1887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071810"/>
            <a:ext cx="316706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765175"/>
            <a:ext cx="266382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549275"/>
            <a:ext cx="4881562" cy="1943100"/>
          </a:xfrm>
        </p:spPr>
        <p:txBody>
          <a:bodyPr/>
          <a:lstStyle/>
          <a:p>
            <a:pPr algn="ctr" eaLnBrk="1" hangingPunct="1"/>
            <a:r>
              <a:rPr lang="ru-RU" sz="5000" b="1" smtClean="0">
                <a:latin typeface="Comic Sans MS" pitchFamily="66" charset="0"/>
              </a:rPr>
              <a:t>Удачи на экзаменах!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44</Words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Критерии оценивания устной части ОГЭ по русскому языку</vt:lpstr>
      <vt:lpstr>Критерии оценивания устной части ОГЭ по русскому языку</vt:lpstr>
      <vt:lpstr>Критерии оценивания устной части ОГЭ по русскому языку</vt:lpstr>
      <vt:lpstr>Критерии оценивания устной части ОГЭ по русскому языку</vt:lpstr>
      <vt:lpstr>Критерии оценивания устной части ОГЭ по русскому языку</vt:lpstr>
      <vt:lpstr>Удачи на экзаменах!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Татьяна</cp:lastModifiedBy>
  <cp:revision>11</cp:revision>
  <dcterms:created xsi:type="dcterms:W3CDTF">2015-09-26T05:27:47Z</dcterms:created>
  <dcterms:modified xsi:type="dcterms:W3CDTF">2017-11-05T06:55:09Z</dcterms:modified>
</cp:coreProperties>
</file>